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9720000" cx="7560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061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  <p:ext uri="GoogleSlidesCustomDataVersion2">
      <go:slidesCustomData xmlns:go="http://customooxmlschemas.google.com/" r:id="rId13" roundtripDataSignature="AMtx7mgTeEX37kMDUvhhMYv4nrsZnEwS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061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3" Type="http://customschemas.google.com/relationships/presentationmetadata" Target="metadata"/><Relationship Id="rId12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95840" y="685800"/>
            <a:ext cx="2667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2095840" y="685800"/>
            <a:ext cx="2667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/>
          <p:nvPr>
            <p:ph idx="2" type="sldImg"/>
          </p:nvPr>
        </p:nvSpPr>
        <p:spPr>
          <a:xfrm>
            <a:off x="2095840" y="685800"/>
            <a:ext cx="2667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/>
          <p:nvPr>
            <p:ph idx="2" type="sldImg"/>
          </p:nvPr>
        </p:nvSpPr>
        <p:spPr>
          <a:xfrm>
            <a:off x="2095840" y="685800"/>
            <a:ext cx="2667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257705" y="840992"/>
            <a:ext cx="7044600" cy="10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725" lIns="121725" spcFirstLastPara="1" rIns="121725" wrap="square" tIns="1217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257705" y="2177906"/>
            <a:ext cx="7044600" cy="6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725" lIns="121725" spcFirstLastPara="1" rIns="121725" wrap="square" tIns="121725">
            <a:normAutofit/>
          </a:bodyPr>
          <a:lstStyle>
            <a:lvl1pPr indent="-380809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97"/>
              <a:buChar char="●"/>
              <a:defRPr sz="2396"/>
            </a:lvl1pPr>
            <a:lvl2pPr indent="-346964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○"/>
              <a:defRPr sz="1864"/>
            </a:lvl2pPr>
            <a:lvl3pPr indent="-346964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■"/>
              <a:defRPr sz="1864"/>
            </a:lvl3pPr>
            <a:lvl4pPr indent="-346964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●"/>
              <a:defRPr sz="1864"/>
            </a:lvl4pPr>
            <a:lvl5pPr indent="-346964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○"/>
              <a:defRPr sz="1864"/>
            </a:lvl5pPr>
            <a:lvl6pPr indent="-346964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■"/>
              <a:defRPr sz="1864"/>
            </a:lvl6pPr>
            <a:lvl7pPr indent="-346964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●"/>
              <a:defRPr sz="1864"/>
            </a:lvl7pPr>
            <a:lvl8pPr indent="-346964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○"/>
              <a:defRPr sz="1864"/>
            </a:lvl8pPr>
            <a:lvl9pPr indent="-346964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■"/>
              <a:defRPr sz="1864"/>
            </a:lvl9pPr>
          </a:lstStyle>
          <a:p/>
        </p:txBody>
      </p:sp>
      <p:sp>
        <p:nvSpPr>
          <p:cNvPr id="12" name="Google Shape;12;p5"/>
          <p:cNvSpPr txBox="1"/>
          <p:nvPr>
            <p:ph idx="12" type="sldNum"/>
          </p:nvPr>
        </p:nvSpPr>
        <p:spPr>
          <a:xfrm>
            <a:off x="7004788" y="8812378"/>
            <a:ext cx="453600" cy="74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725" lIns="121725" spcFirstLastPara="1" rIns="121725" wrap="square" tIns="1217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hasCustomPrompt="1" type="title"/>
          </p:nvPr>
        </p:nvSpPr>
        <p:spPr>
          <a:xfrm>
            <a:off x="257705" y="2090315"/>
            <a:ext cx="7044600" cy="37104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725" lIns="121725" spcFirstLastPara="1" rIns="121725" wrap="square" tIns="1217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979"/>
              <a:buNone/>
              <a:defRPr sz="15978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979"/>
              <a:buNone/>
              <a:defRPr sz="15978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979"/>
              <a:buNone/>
              <a:defRPr sz="15978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979"/>
              <a:buNone/>
              <a:defRPr sz="15978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979"/>
              <a:buNone/>
              <a:defRPr sz="15978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979"/>
              <a:buNone/>
              <a:defRPr sz="15978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979"/>
              <a:buNone/>
              <a:defRPr sz="15978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979"/>
              <a:buNone/>
              <a:defRPr sz="15978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979"/>
              <a:buNone/>
              <a:defRPr sz="15978"/>
            </a:lvl9pPr>
          </a:lstStyle>
          <a:p>
            <a:r>
              <a:t>xx%</a:t>
            </a:r>
          </a:p>
        </p:txBody>
      </p:sp>
      <p:sp>
        <p:nvSpPr>
          <p:cNvPr id="46" name="Google Shape;46;p14"/>
          <p:cNvSpPr txBox="1"/>
          <p:nvPr>
            <p:ph idx="1" type="body"/>
          </p:nvPr>
        </p:nvSpPr>
        <p:spPr>
          <a:xfrm>
            <a:off x="257705" y="5956961"/>
            <a:ext cx="7044600" cy="2458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725" lIns="121725" spcFirstLastPara="1" rIns="121725" wrap="square" tIns="121725">
            <a:normAutofit/>
          </a:bodyPr>
          <a:lstStyle>
            <a:lvl1pPr indent="-380809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97"/>
              <a:buChar char="●"/>
              <a:defRPr sz="2396"/>
            </a:lvl1pPr>
            <a:lvl2pPr indent="-346964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○"/>
              <a:defRPr sz="1864"/>
            </a:lvl2pPr>
            <a:lvl3pPr indent="-346964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■"/>
              <a:defRPr sz="1864"/>
            </a:lvl3pPr>
            <a:lvl4pPr indent="-346964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●"/>
              <a:defRPr sz="1864"/>
            </a:lvl4pPr>
            <a:lvl5pPr indent="-346964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○"/>
              <a:defRPr sz="1864"/>
            </a:lvl5pPr>
            <a:lvl6pPr indent="-346964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■"/>
              <a:defRPr sz="1864"/>
            </a:lvl6pPr>
            <a:lvl7pPr indent="-346964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●"/>
              <a:defRPr sz="1864"/>
            </a:lvl7pPr>
            <a:lvl8pPr indent="-346964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○"/>
              <a:defRPr sz="1864"/>
            </a:lvl8pPr>
            <a:lvl9pPr indent="-346964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■"/>
              <a:defRPr sz="1864"/>
            </a:lvl9pPr>
          </a:lstStyle>
          <a:p/>
        </p:txBody>
      </p:sp>
      <p:sp>
        <p:nvSpPr>
          <p:cNvPr id="47" name="Google Shape;47;p14"/>
          <p:cNvSpPr txBox="1"/>
          <p:nvPr>
            <p:ph idx="12" type="sldNum"/>
          </p:nvPr>
        </p:nvSpPr>
        <p:spPr>
          <a:xfrm>
            <a:off x="7004788" y="8812378"/>
            <a:ext cx="453600" cy="74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725" lIns="121725" spcFirstLastPara="1" rIns="121725" wrap="square" tIns="1217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7004788" y="8812378"/>
            <a:ext cx="453600" cy="74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725" lIns="121725" spcFirstLastPara="1" rIns="121725" wrap="square" tIns="1217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/>
          <p:nvPr>
            <p:ph type="ctrTitle"/>
          </p:nvPr>
        </p:nvSpPr>
        <p:spPr>
          <a:xfrm>
            <a:off x="257712" y="1407071"/>
            <a:ext cx="70446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725" lIns="121725" spcFirstLastPara="1" rIns="121725" wrap="square" tIns="1217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24"/>
              <a:buNone/>
              <a:defRPr sz="692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24"/>
              <a:buNone/>
              <a:defRPr sz="692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24"/>
              <a:buNone/>
              <a:defRPr sz="692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24"/>
              <a:buNone/>
              <a:defRPr sz="692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24"/>
              <a:buNone/>
              <a:defRPr sz="692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24"/>
              <a:buNone/>
              <a:defRPr sz="692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24"/>
              <a:buNone/>
              <a:defRPr sz="692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24"/>
              <a:buNone/>
              <a:defRPr sz="692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24"/>
              <a:buNone/>
              <a:defRPr sz="6924"/>
            </a:lvl9pPr>
          </a:lstStyle>
          <a:p/>
        </p:txBody>
      </p:sp>
      <p:sp>
        <p:nvSpPr>
          <p:cNvPr id="15" name="Google Shape;15;p6"/>
          <p:cNvSpPr txBox="1"/>
          <p:nvPr>
            <p:ph idx="1" type="subTitle"/>
          </p:nvPr>
        </p:nvSpPr>
        <p:spPr>
          <a:xfrm>
            <a:off x="257705" y="5355827"/>
            <a:ext cx="7044600" cy="14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725" lIns="121725" spcFirstLastPara="1" rIns="121725" wrap="square" tIns="1217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7004788" y="8812378"/>
            <a:ext cx="453600" cy="74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725" lIns="121725" spcFirstLastPara="1" rIns="121725" wrap="square" tIns="1217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title"/>
          </p:nvPr>
        </p:nvSpPr>
        <p:spPr>
          <a:xfrm>
            <a:off x="257705" y="4064598"/>
            <a:ext cx="7044600" cy="159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725" lIns="121725" spcFirstLastPara="1" rIns="121725" wrap="square" tIns="1217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94"/>
              <a:buNone/>
              <a:defRPr sz="479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94"/>
              <a:buNone/>
              <a:defRPr sz="479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94"/>
              <a:buNone/>
              <a:defRPr sz="479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94"/>
              <a:buNone/>
              <a:defRPr sz="479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94"/>
              <a:buNone/>
              <a:defRPr sz="479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94"/>
              <a:buNone/>
              <a:defRPr sz="479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94"/>
              <a:buNone/>
              <a:defRPr sz="479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94"/>
              <a:buNone/>
              <a:defRPr sz="479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94"/>
              <a:buNone/>
              <a:defRPr sz="4793"/>
            </a:lvl9pPr>
          </a:lstStyle>
          <a:p/>
        </p:txBody>
      </p:sp>
      <p:sp>
        <p:nvSpPr>
          <p:cNvPr id="19" name="Google Shape;19;p7"/>
          <p:cNvSpPr txBox="1"/>
          <p:nvPr>
            <p:ph idx="12" type="sldNum"/>
          </p:nvPr>
        </p:nvSpPr>
        <p:spPr>
          <a:xfrm>
            <a:off x="7004788" y="8812378"/>
            <a:ext cx="453600" cy="74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725" lIns="121725" spcFirstLastPara="1" rIns="121725" wrap="square" tIns="1217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8"/>
          <p:cNvSpPr txBox="1"/>
          <p:nvPr>
            <p:ph type="title"/>
          </p:nvPr>
        </p:nvSpPr>
        <p:spPr>
          <a:xfrm>
            <a:off x="257705" y="840992"/>
            <a:ext cx="7044600" cy="10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725" lIns="121725" spcFirstLastPara="1" rIns="121725" wrap="square" tIns="1217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9pPr>
          </a:lstStyle>
          <a:p/>
        </p:txBody>
      </p:sp>
      <p:sp>
        <p:nvSpPr>
          <p:cNvPr id="22" name="Google Shape;22;p8"/>
          <p:cNvSpPr txBox="1"/>
          <p:nvPr>
            <p:ph idx="1" type="body"/>
          </p:nvPr>
        </p:nvSpPr>
        <p:spPr>
          <a:xfrm>
            <a:off x="257705" y="2177906"/>
            <a:ext cx="3306900" cy="6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725" lIns="121725" spcFirstLastPara="1" rIns="121725" wrap="square" tIns="121725">
            <a:normAutofit/>
          </a:bodyPr>
          <a:lstStyle>
            <a:lvl1pPr indent="-346964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●"/>
              <a:defRPr sz="1864"/>
            </a:lvl1pPr>
            <a:lvl2pPr indent="-330072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○"/>
              <a:defRPr sz="1597"/>
            </a:lvl2pPr>
            <a:lvl3pPr indent="-330072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■"/>
              <a:defRPr sz="1597"/>
            </a:lvl3pPr>
            <a:lvl4pPr indent="-330072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●"/>
              <a:defRPr sz="1597"/>
            </a:lvl4pPr>
            <a:lvl5pPr indent="-330073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○"/>
              <a:defRPr sz="1597"/>
            </a:lvl5pPr>
            <a:lvl6pPr indent="-330073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■"/>
              <a:defRPr sz="1597"/>
            </a:lvl6pPr>
            <a:lvl7pPr indent="-330073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●"/>
              <a:defRPr sz="1597"/>
            </a:lvl7pPr>
            <a:lvl8pPr indent="-330072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○"/>
              <a:defRPr sz="1597"/>
            </a:lvl8pPr>
            <a:lvl9pPr indent="-330072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■"/>
              <a:defRPr sz="1597"/>
            </a:lvl9pPr>
          </a:lstStyle>
          <a:p/>
        </p:txBody>
      </p:sp>
      <p:sp>
        <p:nvSpPr>
          <p:cNvPr id="23" name="Google Shape;23;p8"/>
          <p:cNvSpPr txBox="1"/>
          <p:nvPr>
            <p:ph idx="2" type="body"/>
          </p:nvPr>
        </p:nvSpPr>
        <p:spPr>
          <a:xfrm>
            <a:off x="3995291" y="2177906"/>
            <a:ext cx="3306900" cy="6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725" lIns="121725" spcFirstLastPara="1" rIns="121725" wrap="square" tIns="121725">
            <a:normAutofit/>
          </a:bodyPr>
          <a:lstStyle>
            <a:lvl1pPr indent="-346964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●"/>
              <a:defRPr sz="1864"/>
            </a:lvl1pPr>
            <a:lvl2pPr indent="-330072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○"/>
              <a:defRPr sz="1597"/>
            </a:lvl2pPr>
            <a:lvl3pPr indent="-330072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■"/>
              <a:defRPr sz="1597"/>
            </a:lvl3pPr>
            <a:lvl4pPr indent="-330072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●"/>
              <a:defRPr sz="1597"/>
            </a:lvl4pPr>
            <a:lvl5pPr indent="-330073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○"/>
              <a:defRPr sz="1597"/>
            </a:lvl5pPr>
            <a:lvl6pPr indent="-330073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■"/>
              <a:defRPr sz="1597"/>
            </a:lvl6pPr>
            <a:lvl7pPr indent="-330073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●"/>
              <a:defRPr sz="1597"/>
            </a:lvl7pPr>
            <a:lvl8pPr indent="-330072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○"/>
              <a:defRPr sz="1597"/>
            </a:lvl8pPr>
            <a:lvl9pPr indent="-330072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■"/>
              <a:defRPr sz="1597"/>
            </a:lvl9pPr>
          </a:lstStyle>
          <a:p/>
        </p:txBody>
      </p:sp>
      <p:sp>
        <p:nvSpPr>
          <p:cNvPr id="24" name="Google Shape;24;p8"/>
          <p:cNvSpPr txBox="1"/>
          <p:nvPr>
            <p:ph idx="12" type="sldNum"/>
          </p:nvPr>
        </p:nvSpPr>
        <p:spPr>
          <a:xfrm>
            <a:off x="7004788" y="8812378"/>
            <a:ext cx="453600" cy="74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725" lIns="121725" spcFirstLastPara="1" rIns="121725" wrap="square" tIns="1217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257705" y="840992"/>
            <a:ext cx="7044600" cy="10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725" lIns="121725" spcFirstLastPara="1" rIns="121725" wrap="square" tIns="1217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28"/>
              <a:buNone/>
              <a:defRPr sz="3728"/>
            </a:lvl9pPr>
          </a:lstStyle>
          <a:p/>
        </p:txBody>
      </p:sp>
      <p:sp>
        <p:nvSpPr>
          <p:cNvPr id="27" name="Google Shape;27;p9"/>
          <p:cNvSpPr txBox="1"/>
          <p:nvPr>
            <p:ph idx="12" type="sldNum"/>
          </p:nvPr>
        </p:nvSpPr>
        <p:spPr>
          <a:xfrm>
            <a:off x="7004788" y="8812378"/>
            <a:ext cx="453600" cy="74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725" lIns="121725" spcFirstLastPara="1" rIns="121725" wrap="square" tIns="1217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 txBox="1"/>
          <p:nvPr>
            <p:ph type="title"/>
          </p:nvPr>
        </p:nvSpPr>
        <p:spPr>
          <a:xfrm>
            <a:off x="257705" y="1049953"/>
            <a:ext cx="2321700" cy="14280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725" lIns="121725" spcFirstLastPara="1" rIns="121725" wrap="square" tIns="1217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96"/>
              <a:buNone/>
              <a:defRPr sz="319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96"/>
              <a:buNone/>
              <a:defRPr sz="3195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96"/>
              <a:buNone/>
              <a:defRPr sz="3195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96"/>
              <a:buNone/>
              <a:defRPr sz="3195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96"/>
              <a:buNone/>
              <a:defRPr sz="3195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96"/>
              <a:buNone/>
              <a:defRPr sz="3195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96"/>
              <a:buNone/>
              <a:defRPr sz="3195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96"/>
              <a:buNone/>
              <a:defRPr sz="3195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96"/>
              <a:buNone/>
              <a:defRPr sz="3195"/>
            </a:lvl9pPr>
          </a:lstStyle>
          <a:p/>
        </p:txBody>
      </p:sp>
      <p:sp>
        <p:nvSpPr>
          <p:cNvPr id="30" name="Google Shape;30;p10"/>
          <p:cNvSpPr txBox="1"/>
          <p:nvPr>
            <p:ph idx="1" type="body"/>
          </p:nvPr>
        </p:nvSpPr>
        <p:spPr>
          <a:xfrm>
            <a:off x="257705" y="2626016"/>
            <a:ext cx="2321700" cy="60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725" lIns="121725" spcFirstLastPara="1" rIns="121725" wrap="square" tIns="121725">
            <a:normAutofit/>
          </a:bodyPr>
          <a:lstStyle>
            <a:lvl1pPr indent="-330073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●"/>
              <a:defRPr sz="1597"/>
            </a:lvl1pPr>
            <a:lvl2pPr indent="-330072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○"/>
              <a:defRPr sz="1597"/>
            </a:lvl2pPr>
            <a:lvl3pPr indent="-330072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■"/>
              <a:defRPr sz="1597"/>
            </a:lvl3pPr>
            <a:lvl4pPr indent="-330072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●"/>
              <a:defRPr sz="1597"/>
            </a:lvl4pPr>
            <a:lvl5pPr indent="-330073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○"/>
              <a:defRPr sz="1597"/>
            </a:lvl5pPr>
            <a:lvl6pPr indent="-330073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■"/>
              <a:defRPr sz="1597"/>
            </a:lvl6pPr>
            <a:lvl7pPr indent="-330073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●"/>
              <a:defRPr sz="1597"/>
            </a:lvl7pPr>
            <a:lvl8pPr indent="-330072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○"/>
              <a:defRPr sz="1597"/>
            </a:lvl8pPr>
            <a:lvl9pPr indent="-330072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98"/>
              <a:buChar char="■"/>
              <a:defRPr sz="1597"/>
            </a:lvl9pPr>
          </a:lstStyle>
          <a:p/>
        </p:txBody>
      </p:sp>
      <p:sp>
        <p:nvSpPr>
          <p:cNvPr id="31" name="Google Shape;31;p10"/>
          <p:cNvSpPr txBox="1"/>
          <p:nvPr>
            <p:ph idx="12" type="sldNum"/>
          </p:nvPr>
        </p:nvSpPr>
        <p:spPr>
          <a:xfrm>
            <a:off x="7004788" y="8812378"/>
            <a:ext cx="453600" cy="74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725" lIns="121725" spcFirstLastPara="1" rIns="121725" wrap="square" tIns="1217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1"/>
          <p:cNvSpPr txBox="1"/>
          <p:nvPr>
            <p:ph type="title"/>
          </p:nvPr>
        </p:nvSpPr>
        <p:spPr>
          <a:xfrm>
            <a:off x="405325" y="850677"/>
            <a:ext cx="5264700" cy="773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725" lIns="121725" spcFirstLastPara="1" rIns="121725" wrap="square" tIns="1217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91"/>
              <a:buNone/>
              <a:defRPr sz="639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91"/>
              <a:buNone/>
              <a:defRPr sz="6391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91"/>
              <a:buNone/>
              <a:defRPr sz="6391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91"/>
              <a:buNone/>
              <a:defRPr sz="6391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91"/>
              <a:buNone/>
              <a:defRPr sz="6391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91"/>
              <a:buNone/>
              <a:defRPr sz="6391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91"/>
              <a:buNone/>
              <a:defRPr sz="6391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91"/>
              <a:buNone/>
              <a:defRPr sz="6391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91"/>
              <a:buNone/>
              <a:defRPr sz="6391"/>
            </a:lvl9pPr>
          </a:lstStyle>
          <a:p/>
        </p:txBody>
      </p:sp>
      <p:sp>
        <p:nvSpPr>
          <p:cNvPr id="34" name="Google Shape;34;p11"/>
          <p:cNvSpPr txBox="1"/>
          <p:nvPr>
            <p:ph idx="12" type="sldNum"/>
          </p:nvPr>
        </p:nvSpPr>
        <p:spPr>
          <a:xfrm>
            <a:off x="7004788" y="8812378"/>
            <a:ext cx="453600" cy="74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725" lIns="121725" spcFirstLastPara="1" rIns="121725" wrap="square" tIns="1217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2"/>
          <p:cNvSpPr/>
          <p:nvPr/>
        </p:nvSpPr>
        <p:spPr>
          <a:xfrm>
            <a:off x="3780000" y="-236"/>
            <a:ext cx="3780000" cy="972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725" lIns="121725" spcFirstLastPara="1" rIns="121725" wrap="square" tIns="121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2"/>
          <p:cNvSpPr txBox="1"/>
          <p:nvPr>
            <p:ph type="title"/>
          </p:nvPr>
        </p:nvSpPr>
        <p:spPr>
          <a:xfrm>
            <a:off x="219508" y="2330409"/>
            <a:ext cx="3344400" cy="28011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725" lIns="121725" spcFirstLastPara="1" rIns="121725" wrap="square" tIns="1217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2"/>
              <a:buNone/>
              <a:defRPr sz="5592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2"/>
              <a:buNone/>
              <a:defRPr sz="5592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2"/>
              <a:buNone/>
              <a:defRPr sz="5592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2"/>
              <a:buNone/>
              <a:defRPr sz="5592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2"/>
              <a:buNone/>
              <a:defRPr sz="5592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2"/>
              <a:buNone/>
              <a:defRPr sz="5592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2"/>
              <a:buNone/>
              <a:defRPr sz="5592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2"/>
              <a:buNone/>
              <a:defRPr sz="5592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2"/>
              <a:buNone/>
              <a:defRPr sz="5592"/>
            </a:lvl9pPr>
          </a:lstStyle>
          <a:p/>
        </p:txBody>
      </p:sp>
      <p:sp>
        <p:nvSpPr>
          <p:cNvPr id="38" name="Google Shape;38;p12"/>
          <p:cNvSpPr txBox="1"/>
          <p:nvPr>
            <p:ph idx="1" type="subTitle"/>
          </p:nvPr>
        </p:nvSpPr>
        <p:spPr>
          <a:xfrm>
            <a:off x="219508" y="5297150"/>
            <a:ext cx="3344400" cy="2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725" lIns="121725" spcFirstLastPara="1" rIns="121725" wrap="square" tIns="1217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96"/>
              <a:buNone/>
              <a:defRPr sz="2796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96"/>
              <a:buNone/>
              <a:defRPr sz="2796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96"/>
              <a:buNone/>
              <a:defRPr sz="2796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96"/>
              <a:buNone/>
              <a:defRPr sz="2796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96"/>
              <a:buNone/>
              <a:defRPr sz="2796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96"/>
              <a:buNone/>
              <a:defRPr sz="2796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96"/>
              <a:buNone/>
              <a:defRPr sz="2796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96"/>
              <a:buNone/>
              <a:defRPr sz="2796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96"/>
              <a:buNone/>
              <a:defRPr sz="2796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4083839" y="1368331"/>
            <a:ext cx="3172500" cy="698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725" lIns="121725" spcFirstLastPara="1" rIns="121725" wrap="square" tIns="121725">
            <a:normAutofit/>
          </a:bodyPr>
          <a:lstStyle>
            <a:lvl1pPr indent="-380809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97"/>
              <a:buChar char="●"/>
              <a:defRPr sz="2396"/>
            </a:lvl1pPr>
            <a:lvl2pPr indent="-346964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○"/>
              <a:defRPr sz="1864"/>
            </a:lvl2pPr>
            <a:lvl3pPr indent="-346964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■"/>
              <a:defRPr sz="1864"/>
            </a:lvl3pPr>
            <a:lvl4pPr indent="-346964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●"/>
              <a:defRPr sz="1864"/>
            </a:lvl4pPr>
            <a:lvl5pPr indent="-346964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○"/>
              <a:defRPr sz="1864"/>
            </a:lvl5pPr>
            <a:lvl6pPr indent="-346964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■"/>
              <a:defRPr sz="1864"/>
            </a:lvl6pPr>
            <a:lvl7pPr indent="-346964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●"/>
              <a:defRPr sz="1864"/>
            </a:lvl7pPr>
            <a:lvl8pPr indent="-346964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○"/>
              <a:defRPr sz="1864"/>
            </a:lvl8pPr>
            <a:lvl9pPr indent="-346964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64"/>
              <a:buChar char="■"/>
              <a:defRPr sz="1864"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7004788" y="8812378"/>
            <a:ext cx="453600" cy="74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725" lIns="121725" spcFirstLastPara="1" rIns="121725" wrap="square" tIns="1217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257705" y="7994787"/>
            <a:ext cx="4959900" cy="11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725" lIns="121725" spcFirstLastPara="1" rIns="121725" wrap="square" tIns="1217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97"/>
              <a:buNone/>
              <a:defRPr sz="2396"/>
            </a:lvl1pPr>
          </a:lstStyle>
          <a:p/>
        </p:txBody>
      </p:sp>
      <p:sp>
        <p:nvSpPr>
          <p:cNvPr id="43" name="Google Shape;43;p13"/>
          <p:cNvSpPr txBox="1"/>
          <p:nvPr>
            <p:ph idx="12" type="sldNum"/>
          </p:nvPr>
        </p:nvSpPr>
        <p:spPr>
          <a:xfrm>
            <a:off x="7004788" y="8812378"/>
            <a:ext cx="453600" cy="74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725" lIns="121725" spcFirstLastPara="1" rIns="121725" wrap="square" tIns="1217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257705" y="840992"/>
            <a:ext cx="7044600" cy="10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725" lIns="121725" spcFirstLastPara="1" rIns="121725" wrap="square" tIns="1217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28"/>
              <a:buFont typeface="Arial"/>
              <a:buNone/>
              <a:defRPr b="0" i="0" sz="3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28"/>
              <a:buFont typeface="Arial"/>
              <a:buNone/>
              <a:defRPr b="0" i="0" sz="3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28"/>
              <a:buFont typeface="Arial"/>
              <a:buNone/>
              <a:defRPr b="0" i="0" sz="3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28"/>
              <a:buFont typeface="Arial"/>
              <a:buNone/>
              <a:defRPr b="0" i="0" sz="3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28"/>
              <a:buFont typeface="Arial"/>
              <a:buNone/>
              <a:defRPr b="0" i="0" sz="3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28"/>
              <a:buFont typeface="Arial"/>
              <a:buNone/>
              <a:defRPr b="0" i="0" sz="3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28"/>
              <a:buFont typeface="Arial"/>
              <a:buNone/>
              <a:defRPr b="0" i="0" sz="3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28"/>
              <a:buFont typeface="Arial"/>
              <a:buNone/>
              <a:defRPr b="0" i="0" sz="3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28"/>
              <a:buFont typeface="Arial"/>
              <a:buNone/>
              <a:defRPr b="0" i="0" sz="372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257705" y="2177906"/>
            <a:ext cx="7044600" cy="6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725" lIns="121725" spcFirstLastPara="1" rIns="121725" wrap="square" tIns="121725">
            <a:normAutofit/>
          </a:bodyPr>
          <a:lstStyle>
            <a:lvl1pPr indent="-380809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97"/>
              <a:buFont typeface="Arial"/>
              <a:buChar char="●"/>
              <a:defRPr b="0" i="0" sz="2396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6964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64"/>
              <a:buFont typeface="Arial"/>
              <a:buChar char="○"/>
              <a:defRPr b="0" i="0" sz="1864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6964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64"/>
              <a:buFont typeface="Arial"/>
              <a:buChar char="■"/>
              <a:defRPr b="0" i="0" sz="1864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6964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64"/>
              <a:buFont typeface="Arial"/>
              <a:buChar char="●"/>
              <a:defRPr b="0" i="0" sz="1864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6964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64"/>
              <a:buFont typeface="Arial"/>
              <a:buChar char="○"/>
              <a:defRPr b="0" i="0" sz="1864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6964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64"/>
              <a:buFont typeface="Arial"/>
              <a:buChar char="■"/>
              <a:defRPr b="0" i="0" sz="1864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6964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64"/>
              <a:buFont typeface="Arial"/>
              <a:buChar char="●"/>
              <a:defRPr b="0" i="0" sz="1864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6964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64"/>
              <a:buFont typeface="Arial"/>
              <a:buChar char="○"/>
              <a:defRPr b="0" i="0" sz="1864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6964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64"/>
              <a:buFont typeface="Arial"/>
              <a:buChar char="■"/>
              <a:defRPr b="0" i="0" sz="1864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2" type="sldNum"/>
          </p:nvPr>
        </p:nvSpPr>
        <p:spPr>
          <a:xfrm>
            <a:off x="7004788" y="8812378"/>
            <a:ext cx="453600" cy="74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725" lIns="121725" spcFirstLastPara="1" rIns="121725" wrap="square" tIns="1217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1"/>
              <a:buFont typeface="Arial"/>
              <a:buNone/>
              <a:defRPr b="0" i="0" sz="1331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205850" y="639225"/>
            <a:ext cx="4608600" cy="82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96"/>
              <a:buFont typeface="Arial"/>
              <a:buNone/>
            </a:pPr>
            <a:r>
              <a:rPr b="1" i="0" lang="es" sz="2096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Cliente ideal </a:t>
            </a:r>
            <a:br>
              <a:rPr b="1" i="0" lang="es" sz="2096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1" i="0" lang="es" sz="2096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o Buyer persona</a:t>
            </a:r>
            <a:endParaRPr b="1" i="0" sz="2096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205850" y="2042000"/>
            <a:ext cx="6981300" cy="518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96"/>
              <a:buFont typeface="Arial"/>
              <a:buNone/>
            </a:pPr>
            <a:r>
              <a:rPr b="1" i="0" lang="es" sz="2096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¿Qué es?</a:t>
            </a:r>
            <a:endParaRPr b="1" i="0" sz="2096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96"/>
              <a:buFont typeface="Arial"/>
              <a:buNone/>
            </a:pPr>
            <a:r>
              <a:t/>
            </a:r>
            <a:endParaRPr b="1" i="0" sz="2096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" sz="1400" u="none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Un buyer persona es una construcción ficticia del cliente ideal de tu empresa, basada en información real y supuestos informados. Te ayuda a entender mejor a quién le vendes, qué necesita y cómo tomar mejores decisiones de producto, marketing y ventas.</a:t>
            </a:r>
            <a:endParaRPr b="0" i="0" sz="1400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96"/>
              <a:buFont typeface="Arial"/>
              <a:buNone/>
            </a:pPr>
            <a:r>
              <a:rPr b="1" i="0" lang="es" sz="2096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Instrucciones</a:t>
            </a:r>
            <a:endParaRPr b="1" i="0" sz="2096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E2B4C"/>
              </a:buClr>
              <a:buSzPts val="1400"/>
              <a:buFont typeface="Roboto"/>
              <a:buAutoNum type="arabicPeriod"/>
            </a:pPr>
            <a:r>
              <a:rPr b="1" i="0" lang="es" sz="14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Piensa en tu cliente principal</a:t>
            </a:r>
            <a:r>
              <a:rPr b="0" i="0" lang="es" sz="14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: aquel que más compra o al que más te interesa atraer.</a:t>
            </a:r>
            <a:endParaRPr b="0" i="0" sz="14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E2B4C"/>
              </a:buClr>
              <a:buSzPts val="1400"/>
              <a:buFont typeface="Roboto"/>
              <a:buAutoNum type="arabicPeriod"/>
            </a:pPr>
            <a:r>
              <a:rPr b="1" i="0" lang="es" sz="14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Imagina a una sola persona</a:t>
            </a:r>
            <a:r>
              <a:rPr b="0" i="0" lang="es" sz="14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, no a un grupo. Así será más fácil ponerte en su lugar.</a:t>
            </a:r>
            <a:endParaRPr b="0" i="0" sz="14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E2B4C"/>
              </a:buClr>
              <a:buSzPts val="1400"/>
              <a:buFont typeface="Roboto"/>
              <a:buAutoNum type="arabicPeriod"/>
            </a:pPr>
            <a:r>
              <a:rPr b="0" i="0" lang="es" sz="14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Completa cada recuadro con </a:t>
            </a:r>
            <a:r>
              <a:rPr b="1" i="0" lang="es" sz="14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información concreta y simple.</a:t>
            </a:r>
            <a:r>
              <a:rPr b="0" i="0" lang="es" sz="14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 No necesitas textos largos.</a:t>
            </a:r>
            <a:endParaRPr b="0" i="0" sz="14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" sz="14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Si no tienes datos exactos, </a:t>
            </a:r>
            <a:r>
              <a:rPr b="1" i="0" lang="es" sz="14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usa tu experiencia,</a:t>
            </a:r>
            <a:r>
              <a:rPr b="0" i="0" lang="es" sz="14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 observación y lo que ya sabes de tus clientes.</a:t>
            </a:r>
            <a:endParaRPr b="0" i="0" sz="14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E2B4C"/>
              </a:buClr>
              <a:buSzPts val="1400"/>
              <a:buFont typeface="Roboto"/>
              <a:buAutoNum type="arabicPeriod"/>
            </a:pPr>
            <a:r>
              <a:rPr b="0" i="0" lang="es" sz="14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Puedes completar la plantilla </a:t>
            </a:r>
            <a:r>
              <a:rPr b="1" i="0" lang="es" sz="14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de forma digital o a mano</a:t>
            </a:r>
            <a:r>
              <a:rPr b="0" i="0" lang="es" sz="14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  <a:endParaRPr b="0" i="0" sz="14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6" name="Google Shape;5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63500" y="691150"/>
            <a:ext cx="723550" cy="72355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"/>
          <p:cNvSpPr txBox="1"/>
          <p:nvPr/>
        </p:nvSpPr>
        <p:spPr>
          <a:xfrm>
            <a:off x="3169225" y="637852"/>
            <a:ext cx="32943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s" sz="1200" u="none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¡Encuentra más contenido de esta herramienta en La Brújula del Emprendedor! </a:t>
            </a:r>
            <a:br>
              <a:rPr b="1" i="0" lang="es" sz="1500" u="none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s" sz="1000" u="none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Escanea el código QR para iniciar sesión y dirígete al área Propuesta de Valor -- nivel 1.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8" name="Google Shape;58;p1"/>
          <p:cNvCxnSpPr/>
          <p:nvPr/>
        </p:nvCxnSpPr>
        <p:spPr>
          <a:xfrm>
            <a:off x="329057" y="1780302"/>
            <a:ext cx="6858000" cy="0"/>
          </a:xfrm>
          <a:prstGeom prst="straightConnector1">
            <a:avLst/>
          </a:prstGeom>
          <a:noFill/>
          <a:ln cap="flat" cmpd="sng" w="28575">
            <a:solidFill>
              <a:srgbClr val="0E2B4C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/>
          <p:nvPr/>
        </p:nvSpPr>
        <p:spPr>
          <a:xfrm>
            <a:off x="0" y="-16700"/>
            <a:ext cx="2924400" cy="9720000"/>
          </a:xfrm>
          <a:prstGeom prst="rect">
            <a:avLst/>
          </a:prstGeom>
          <a:solidFill>
            <a:srgbClr val="0E2C4B">
              <a:alpha val="12549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"/>
          <p:cNvSpPr/>
          <p:nvPr/>
        </p:nvSpPr>
        <p:spPr>
          <a:xfrm>
            <a:off x="282050" y="1394550"/>
            <a:ext cx="2339400" cy="2339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" sz="1200" u="none" cap="none" strike="noStrike">
                <a:solidFill>
                  <a:srgbClr val="0E2C4B"/>
                </a:solidFill>
                <a:latin typeface="Arial"/>
                <a:ea typeface="Arial"/>
                <a:cs typeface="Arial"/>
                <a:sym typeface="Arial"/>
              </a:rPr>
              <a:t>Foto o dibujo</a:t>
            </a:r>
            <a:endParaRPr b="0" i="0" sz="1200" u="none" cap="none" strike="noStrike">
              <a:solidFill>
                <a:srgbClr val="0E2C4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2"/>
          <p:cNvSpPr txBox="1"/>
          <p:nvPr/>
        </p:nvSpPr>
        <p:spPr>
          <a:xfrm>
            <a:off x="205850" y="258225"/>
            <a:ext cx="2631900" cy="82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96"/>
              <a:buFont typeface="Arial"/>
              <a:buNone/>
            </a:pPr>
            <a:r>
              <a:rPr b="1" i="0" lang="es" sz="2096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Cliente ideal </a:t>
            </a:r>
            <a:br>
              <a:rPr b="1" i="0" lang="es" sz="2096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1" i="0" lang="es" sz="2096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o Buyer persona</a:t>
            </a:r>
            <a:endParaRPr b="1" i="0" sz="2096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6" name="Google Shape;66;p2"/>
          <p:cNvSpPr/>
          <p:nvPr/>
        </p:nvSpPr>
        <p:spPr>
          <a:xfrm>
            <a:off x="3263825" y="1394550"/>
            <a:ext cx="1821900" cy="2500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0625">
            <a:solidFill>
              <a:srgbClr val="0E2B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8975" lIns="98975" spcFirstLastPara="1" rIns="98975" wrap="square" tIns="98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rPr b="0" i="0" lang="es" sz="1215" u="sng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Antecedentes</a:t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t/>
            </a:r>
            <a:endParaRPr b="0" i="1" sz="1215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t/>
            </a:r>
            <a:endParaRPr b="0" i="1" sz="1215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rPr b="0" i="1" lang="es" sz="1215" u="none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Contexto general de la persona: cómo es su día a día, su realidad personal o laboral.</a:t>
            </a:r>
            <a:endParaRPr b="0" i="1" sz="1215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Google Shape;67;p2"/>
          <p:cNvSpPr/>
          <p:nvPr/>
        </p:nvSpPr>
        <p:spPr>
          <a:xfrm>
            <a:off x="5364499" y="1394550"/>
            <a:ext cx="1821900" cy="2500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0625">
            <a:solidFill>
              <a:srgbClr val="0E2B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8975" lIns="98975" spcFirstLastPara="1" rIns="98975" wrap="square" tIns="98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rPr b="0" i="0" lang="es" sz="1215" u="sng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Objetivos</a:t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t/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es" sz="1215" u="none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Qué busca lograr esta persona, tanto a nivel personal como relacionado con tu producto o servicio.</a:t>
            </a:r>
            <a:endParaRPr b="0" i="1" sz="1215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t/>
            </a:r>
            <a:endParaRPr b="0" i="1" sz="1215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8" name="Google Shape;68;p2"/>
          <p:cNvSpPr/>
          <p:nvPr/>
        </p:nvSpPr>
        <p:spPr>
          <a:xfrm>
            <a:off x="3263825" y="4149476"/>
            <a:ext cx="1821900" cy="2500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0625">
            <a:solidFill>
              <a:srgbClr val="0E2B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8975" lIns="98975" spcFirstLastPara="1" rIns="98975" wrap="square" tIns="98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rPr b="0" i="0" lang="es" sz="1215" u="sng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Intereses</a:t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t/>
            </a:r>
            <a:endParaRPr b="0" i="0" sz="1215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t/>
            </a:r>
            <a:endParaRPr b="0" i="0" sz="1215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rPr b="0" i="1" lang="es" sz="1215" u="none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Temas, actividades o cosas que le gustan y a las que dedica tiempo o atención.</a:t>
            </a:r>
            <a:endParaRPr b="0" i="1" sz="1215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Google Shape;69;p2"/>
          <p:cNvSpPr/>
          <p:nvPr/>
        </p:nvSpPr>
        <p:spPr>
          <a:xfrm>
            <a:off x="5364499" y="4149476"/>
            <a:ext cx="1821900" cy="2500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0625">
            <a:solidFill>
              <a:srgbClr val="0E2B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8975" lIns="98975" spcFirstLastPara="1" rIns="98975" wrap="square" tIns="98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rPr b="0" i="0" lang="es" sz="1215" u="sng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Desafíos</a:t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t/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1" lang="es" sz="1215" u="none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Problemas o dificultades que enfrenta y que tu emprendimiento podría ayudar a resolver.</a:t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t/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0" name="Google Shape;70;p2"/>
          <p:cNvSpPr/>
          <p:nvPr/>
        </p:nvSpPr>
        <p:spPr>
          <a:xfrm>
            <a:off x="3263825" y="6904401"/>
            <a:ext cx="1821900" cy="2500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0625">
            <a:solidFill>
              <a:srgbClr val="0E2B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8975" lIns="98975" spcFirstLastPara="1" rIns="98975" wrap="square" tIns="98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rPr b="0" i="0" lang="es" sz="1215" u="sng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Frustraciones</a:t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t/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t/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rPr b="0" i="1" lang="es" sz="1215" u="none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Situaciones que le generan molestia, insatisfacción o cansancio en relación con el problema que enfrenta. </a:t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1" name="Google Shape;71;p2"/>
          <p:cNvSpPr/>
          <p:nvPr/>
        </p:nvSpPr>
        <p:spPr>
          <a:xfrm>
            <a:off x="5364499" y="6904401"/>
            <a:ext cx="1821900" cy="2500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0625">
            <a:solidFill>
              <a:srgbClr val="0E2B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8975" lIns="98975" spcFirstLastPara="1" rIns="98975" wrap="square" tIns="98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rPr b="0" i="0" lang="es" sz="1215" u="sng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Temores</a:t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t/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t/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rPr b="0" i="1" lang="es" sz="1215" u="none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Miedos o riesgos que percibe (por ejemplo, perder dinero, equivocarse, perder tiempo).</a:t>
            </a:r>
            <a:endParaRPr b="0" i="1" sz="1215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2" name="Google Shape;72;p2"/>
          <p:cNvSpPr/>
          <p:nvPr/>
        </p:nvSpPr>
        <p:spPr>
          <a:xfrm>
            <a:off x="274704" y="3999175"/>
            <a:ext cx="2339400" cy="3675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" sz="12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Nombre: </a:t>
            </a:r>
            <a:endParaRPr b="0" i="1" sz="1200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3" name="Google Shape;73;p2"/>
          <p:cNvSpPr/>
          <p:nvPr/>
        </p:nvSpPr>
        <p:spPr>
          <a:xfrm>
            <a:off x="274700" y="4471000"/>
            <a:ext cx="2339400" cy="3675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" sz="12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Edad o rango etario: </a:t>
            </a:r>
            <a:endParaRPr b="0" i="0" sz="12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4" name="Google Shape;74;p2"/>
          <p:cNvSpPr/>
          <p:nvPr/>
        </p:nvSpPr>
        <p:spPr>
          <a:xfrm>
            <a:off x="274704" y="5400025"/>
            <a:ext cx="2339400" cy="3675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" sz="12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Nivel de estudios:</a:t>
            </a:r>
            <a:endParaRPr b="0" i="0" sz="12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5" name="Google Shape;75;p2"/>
          <p:cNvSpPr/>
          <p:nvPr/>
        </p:nvSpPr>
        <p:spPr>
          <a:xfrm>
            <a:off x="287041" y="4942825"/>
            <a:ext cx="2339400" cy="3675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" sz="12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Género:</a:t>
            </a:r>
            <a:endParaRPr b="0" i="0" sz="12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" name="Google Shape;76;p2"/>
          <p:cNvSpPr/>
          <p:nvPr/>
        </p:nvSpPr>
        <p:spPr>
          <a:xfrm>
            <a:off x="274704" y="5871850"/>
            <a:ext cx="2339400" cy="3675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" sz="12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Estado civil:</a:t>
            </a:r>
            <a:endParaRPr b="0" i="0" sz="12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7" name="Google Shape;77;p2"/>
          <p:cNvSpPr/>
          <p:nvPr/>
        </p:nvSpPr>
        <p:spPr>
          <a:xfrm>
            <a:off x="274700" y="6343675"/>
            <a:ext cx="2339400" cy="3061500"/>
          </a:xfrm>
          <a:prstGeom prst="roundRect">
            <a:avLst>
              <a:gd fmla="val 8392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" sz="12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Otros datos como ocupación, lugar de residencia, estilo de vida:</a:t>
            </a:r>
            <a:endParaRPr b="0" i="0" sz="12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78" name="Google Shape;7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69825" y="-16695"/>
            <a:ext cx="516575" cy="6560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9" name="Google Shape;79;p2"/>
          <p:cNvCxnSpPr/>
          <p:nvPr/>
        </p:nvCxnSpPr>
        <p:spPr>
          <a:xfrm>
            <a:off x="287054" y="1161279"/>
            <a:ext cx="6863100" cy="0"/>
          </a:xfrm>
          <a:prstGeom prst="straightConnector1">
            <a:avLst/>
          </a:prstGeom>
          <a:noFill/>
          <a:ln cap="flat" cmpd="sng" w="19050">
            <a:solidFill>
              <a:srgbClr val="0E2C4B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"/>
          <p:cNvSpPr/>
          <p:nvPr/>
        </p:nvSpPr>
        <p:spPr>
          <a:xfrm>
            <a:off x="0" y="-16700"/>
            <a:ext cx="2924400" cy="9720000"/>
          </a:xfrm>
          <a:prstGeom prst="rect">
            <a:avLst/>
          </a:prstGeom>
          <a:solidFill>
            <a:srgbClr val="0E2C4B">
              <a:alpha val="12549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3"/>
          <p:cNvSpPr/>
          <p:nvPr/>
        </p:nvSpPr>
        <p:spPr>
          <a:xfrm>
            <a:off x="282050" y="1394550"/>
            <a:ext cx="2339400" cy="2339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" sz="1200" u="none" cap="none" strike="noStrike">
                <a:solidFill>
                  <a:srgbClr val="0E2C4B"/>
                </a:solidFill>
                <a:latin typeface="Arial"/>
                <a:ea typeface="Arial"/>
                <a:cs typeface="Arial"/>
                <a:sym typeface="Arial"/>
              </a:rPr>
              <a:t>Foto o dibujo</a:t>
            </a:r>
            <a:endParaRPr b="0" i="0" sz="1200" u="none" cap="none" strike="noStrike">
              <a:solidFill>
                <a:srgbClr val="0E2C4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3"/>
          <p:cNvSpPr txBox="1"/>
          <p:nvPr/>
        </p:nvSpPr>
        <p:spPr>
          <a:xfrm>
            <a:off x="205850" y="258225"/>
            <a:ext cx="2631900" cy="82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96"/>
              <a:buFont typeface="Arial"/>
              <a:buNone/>
            </a:pPr>
            <a:r>
              <a:rPr b="1" i="0" lang="es" sz="2096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Cliente ideal </a:t>
            </a:r>
            <a:br>
              <a:rPr b="1" i="0" lang="es" sz="2096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1" i="0" lang="es" sz="2096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o Buyer persona</a:t>
            </a:r>
            <a:endParaRPr b="1" i="0" sz="2096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7" name="Google Shape;87;p3"/>
          <p:cNvSpPr/>
          <p:nvPr/>
        </p:nvSpPr>
        <p:spPr>
          <a:xfrm>
            <a:off x="3263825" y="1394550"/>
            <a:ext cx="1821900" cy="2500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0625">
            <a:solidFill>
              <a:srgbClr val="0E2B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8975" lIns="98975" spcFirstLastPara="1" rIns="98975" wrap="square" tIns="98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rPr b="0" i="0" lang="es" sz="1215" u="sng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Antecedentes</a:t>
            </a:r>
            <a:endParaRPr b="0" i="1" sz="1215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8" name="Google Shape;88;p3"/>
          <p:cNvSpPr/>
          <p:nvPr/>
        </p:nvSpPr>
        <p:spPr>
          <a:xfrm>
            <a:off x="5364499" y="1394550"/>
            <a:ext cx="1821900" cy="2500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0625">
            <a:solidFill>
              <a:srgbClr val="0E2B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8975" lIns="98975" spcFirstLastPara="1" rIns="98975" wrap="square" tIns="98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rPr b="0" i="0" lang="es" sz="1215" u="sng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Objetivos</a:t>
            </a:r>
            <a:endParaRPr b="0" i="1" sz="1215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t/>
            </a:r>
            <a:endParaRPr b="0" i="1" sz="1215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9" name="Google Shape;89;p3"/>
          <p:cNvSpPr/>
          <p:nvPr/>
        </p:nvSpPr>
        <p:spPr>
          <a:xfrm>
            <a:off x="3263825" y="4149476"/>
            <a:ext cx="1821900" cy="2500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0625">
            <a:solidFill>
              <a:srgbClr val="0E2B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8975" lIns="98975" spcFirstLastPara="1" rIns="98975" wrap="square" tIns="98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rPr b="0" i="0" lang="es" sz="1215" u="sng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Intereses</a:t>
            </a:r>
            <a:endParaRPr b="0" i="1" sz="1215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0" name="Google Shape;90;p3"/>
          <p:cNvSpPr/>
          <p:nvPr/>
        </p:nvSpPr>
        <p:spPr>
          <a:xfrm>
            <a:off x="5364499" y="4149476"/>
            <a:ext cx="1821900" cy="2500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0625">
            <a:solidFill>
              <a:srgbClr val="0E2B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8975" lIns="98975" spcFirstLastPara="1" rIns="98975" wrap="square" tIns="98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rPr b="0" i="0" lang="es" sz="1215" u="sng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Desafíos</a:t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t/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1" name="Google Shape;91;p3"/>
          <p:cNvSpPr/>
          <p:nvPr/>
        </p:nvSpPr>
        <p:spPr>
          <a:xfrm>
            <a:off x="3263825" y="6904401"/>
            <a:ext cx="1821900" cy="2500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0625">
            <a:solidFill>
              <a:srgbClr val="0E2B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8975" lIns="98975" spcFirstLastPara="1" rIns="98975" wrap="square" tIns="98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rPr b="0" i="0" lang="es" sz="1215" u="sng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Frustraciones</a:t>
            </a:r>
            <a:endParaRPr b="0" i="0" sz="1215" u="sng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2" name="Google Shape;92;p3"/>
          <p:cNvSpPr/>
          <p:nvPr/>
        </p:nvSpPr>
        <p:spPr>
          <a:xfrm>
            <a:off x="5364499" y="6904401"/>
            <a:ext cx="1821900" cy="2500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0625">
            <a:solidFill>
              <a:srgbClr val="0E2B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8975" lIns="98975" spcFirstLastPara="1" rIns="98975" wrap="square" tIns="98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5"/>
              <a:buFont typeface="Arial"/>
              <a:buNone/>
            </a:pPr>
            <a:r>
              <a:rPr b="0" i="0" lang="es" sz="1215" u="sng" cap="none" strike="noStrike">
                <a:solidFill>
                  <a:srgbClr val="0E2C4B"/>
                </a:solidFill>
                <a:latin typeface="Roboto"/>
                <a:ea typeface="Roboto"/>
                <a:cs typeface="Roboto"/>
                <a:sym typeface="Roboto"/>
              </a:rPr>
              <a:t>Temores</a:t>
            </a:r>
            <a:endParaRPr b="0" i="1" sz="1215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3" name="Google Shape;93;p3"/>
          <p:cNvSpPr/>
          <p:nvPr/>
        </p:nvSpPr>
        <p:spPr>
          <a:xfrm>
            <a:off x="274704" y="3999175"/>
            <a:ext cx="2339400" cy="3675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" sz="12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Nombre: </a:t>
            </a:r>
            <a:endParaRPr b="0" i="1" sz="1200" u="none" cap="none" strike="noStrike">
              <a:solidFill>
                <a:srgbClr val="0E2C4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4" name="Google Shape;94;p3"/>
          <p:cNvSpPr/>
          <p:nvPr/>
        </p:nvSpPr>
        <p:spPr>
          <a:xfrm>
            <a:off x="274700" y="4471000"/>
            <a:ext cx="2339400" cy="3675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" sz="12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Edad o rango etario: </a:t>
            </a:r>
            <a:endParaRPr b="0" i="0" sz="12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5" name="Google Shape;95;p3"/>
          <p:cNvSpPr/>
          <p:nvPr/>
        </p:nvSpPr>
        <p:spPr>
          <a:xfrm>
            <a:off x="274704" y="5400025"/>
            <a:ext cx="2339400" cy="3675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" sz="12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Nivel de estudios:</a:t>
            </a:r>
            <a:endParaRPr b="0" i="0" sz="12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6" name="Google Shape;96;p3"/>
          <p:cNvSpPr/>
          <p:nvPr/>
        </p:nvSpPr>
        <p:spPr>
          <a:xfrm>
            <a:off x="287041" y="4942825"/>
            <a:ext cx="2339400" cy="3675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" sz="12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Género:</a:t>
            </a:r>
            <a:endParaRPr b="0" i="0" sz="12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7" name="Google Shape;97;p3"/>
          <p:cNvSpPr/>
          <p:nvPr/>
        </p:nvSpPr>
        <p:spPr>
          <a:xfrm>
            <a:off x="274704" y="5871850"/>
            <a:ext cx="2339400" cy="3675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" sz="12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Estado civil:</a:t>
            </a:r>
            <a:endParaRPr b="0" i="0" sz="12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8" name="Google Shape;98;p3"/>
          <p:cNvSpPr/>
          <p:nvPr/>
        </p:nvSpPr>
        <p:spPr>
          <a:xfrm>
            <a:off x="274700" y="6343675"/>
            <a:ext cx="2339400" cy="3061500"/>
          </a:xfrm>
          <a:prstGeom prst="roundRect">
            <a:avLst>
              <a:gd fmla="val 840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" sz="1200" u="none" cap="none" strike="noStrike">
                <a:solidFill>
                  <a:srgbClr val="0E2B4C"/>
                </a:solidFill>
                <a:latin typeface="Roboto"/>
                <a:ea typeface="Roboto"/>
                <a:cs typeface="Roboto"/>
                <a:sym typeface="Roboto"/>
              </a:rPr>
              <a:t>Otros datos como ocupación, lugar de residencia, estilo de vida:</a:t>
            </a:r>
            <a:endParaRPr b="0" i="0" sz="1200" u="none" cap="none" strike="noStrike">
              <a:solidFill>
                <a:srgbClr val="0E2B4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99" name="Google Shape;9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69825" y="-16695"/>
            <a:ext cx="516575" cy="6560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0" name="Google Shape;100;p3"/>
          <p:cNvCxnSpPr/>
          <p:nvPr/>
        </p:nvCxnSpPr>
        <p:spPr>
          <a:xfrm>
            <a:off x="287054" y="1161279"/>
            <a:ext cx="6863100" cy="0"/>
          </a:xfrm>
          <a:prstGeom prst="straightConnector1">
            <a:avLst/>
          </a:prstGeom>
          <a:noFill/>
          <a:ln cap="flat" cmpd="sng" w="19050">
            <a:solidFill>
              <a:srgbClr val="0E2C4B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